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75" autoAdjust="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81328"/>
            <a:ext cx="393452" cy="39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7273647" y="6455944"/>
            <a:ext cx="187035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4695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1972</a:t>
            </a:r>
            <a:endParaRPr lang="fr-FR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6740" y="1628798"/>
            <a:ext cx="8022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6416825" y="4518248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395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graphique/physique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591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Versioning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04" y="5485771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" action="ppaction://hlinkshowjump?jump=lastslide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Bouton d'action : Accueil 3">
            <a:hlinkClick r:id="rId3" action="ppaction://hlinksldjump" highlightClick="1"/>
          </p:cNvPr>
          <p:cNvSpPr/>
          <p:nvPr/>
        </p:nvSpPr>
        <p:spPr>
          <a:xfrm>
            <a:off x="8604448" y="6381328"/>
            <a:ext cx="360040" cy="360040"/>
          </a:xfrm>
          <a:prstGeom prst="actionButtonHo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Bouton d'action : Accueil 3">
            <a:hlinkClick r:id="rId3" action="ppaction://hlinksldjump" highlightClick="1"/>
          </p:cNvPr>
          <p:cNvSpPr/>
          <p:nvPr/>
        </p:nvSpPr>
        <p:spPr>
          <a:xfrm>
            <a:off x="8676456" y="6381328"/>
            <a:ext cx="360040" cy="36004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sp useBgFill="1">
        <p:nvSpPr>
          <p:cNvPr id="8" name="Bouton d'action : Accueil 7">
            <a:hlinkClick r:id="rId5" action="ppaction://hlinksldjump" highlightClick="1"/>
          </p:cNvPr>
          <p:cNvSpPr/>
          <p:nvPr/>
        </p:nvSpPr>
        <p:spPr>
          <a:xfrm>
            <a:off x="8604448" y="6381328"/>
            <a:ext cx="360040" cy="36004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sp useBgFill="1">
        <p:nvSpPr>
          <p:cNvPr id="6" name="Bouton d'action : Accueil 5">
            <a:hlinkClick r:id="rId4" action="ppaction://hlinksldjump" highlightClick="1"/>
          </p:cNvPr>
          <p:cNvSpPr/>
          <p:nvPr/>
        </p:nvSpPr>
        <p:spPr>
          <a:xfrm>
            <a:off x="8604448" y="6381328"/>
            <a:ext cx="360040" cy="360040"/>
          </a:xfrm>
          <a:prstGeom prst="actionButtonHo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Bouton d'action : Accueil 3">
            <a:hlinkClick r:id="rId3" action="ppaction://hlinksldjump" highlightClick="1"/>
          </p:cNvPr>
          <p:cNvSpPr/>
          <p:nvPr/>
        </p:nvSpPr>
        <p:spPr>
          <a:xfrm>
            <a:off x="8604448" y="6381328"/>
            <a:ext cx="360040" cy="360040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80</Words>
  <Application>Microsoft Office PowerPoint</Application>
  <PresentationFormat>Affichage à l'écran (4:3)</PresentationFormat>
  <Paragraphs>22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39</cp:revision>
  <dcterms:created xsi:type="dcterms:W3CDTF">2020-01-28T15:39:29Z</dcterms:created>
  <dcterms:modified xsi:type="dcterms:W3CDTF">2020-02-03T11:42:49Z</dcterms:modified>
</cp:coreProperties>
</file>